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</p:sldIdLst>
  <p:sldSz cx="21383625" cy="30275213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57" autoAdjust="0"/>
    <p:restoredTop sz="94747"/>
  </p:normalViewPr>
  <p:slideViewPr>
    <p:cSldViewPr snapToGrid="0" snapToObjects="1">
      <p:cViewPr>
        <p:scale>
          <a:sx n="33" d="100"/>
          <a:sy n="33" d="100"/>
        </p:scale>
        <p:origin x="1219" y="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3772" y="4954765"/>
            <a:ext cx="18176081" cy="10540259"/>
          </a:xfrm>
        </p:spPr>
        <p:txBody>
          <a:bodyPr anchor="b"/>
          <a:lstStyle>
            <a:lvl1pPr algn="ctr">
              <a:defRPr sz="1403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2953" y="15901497"/>
            <a:ext cx="16037719" cy="7309499"/>
          </a:xfrm>
        </p:spPr>
        <p:txBody>
          <a:bodyPr/>
          <a:lstStyle>
            <a:lvl1pPr marL="0" indent="0" algn="ctr">
              <a:buNone/>
              <a:defRPr sz="5612"/>
            </a:lvl1pPr>
            <a:lvl2pPr marL="1069162" indent="0" algn="ctr">
              <a:buNone/>
              <a:defRPr sz="4677"/>
            </a:lvl2pPr>
            <a:lvl3pPr marL="2138324" indent="0" algn="ctr">
              <a:buNone/>
              <a:defRPr sz="4209"/>
            </a:lvl3pPr>
            <a:lvl4pPr marL="3207487" indent="0" algn="ctr">
              <a:buNone/>
              <a:defRPr sz="3742"/>
            </a:lvl4pPr>
            <a:lvl5pPr marL="4276649" indent="0" algn="ctr">
              <a:buNone/>
              <a:defRPr sz="3742"/>
            </a:lvl5pPr>
            <a:lvl6pPr marL="5345811" indent="0" algn="ctr">
              <a:buNone/>
              <a:defRPr sz="3742"/>
            </a:lvl6pPr>
            <a:lvl7pPr marL="6414973" indent="0" algn="ctr">
              <a:buNone/>
              <a:defRPr sz="3742"/>
            </a:lvl7pPr>
            <a:lvl8pPr marL="7484135" indent="0" algn="ctr">
              <a:buNone/>
              <a:defRPr sz="3742"/>
            </a:lvl8pPr>
            <a:lvl9pPr marL="8553298" indent="0" algn="ctr">
              <a:buNone/>
              <a:defRPr sz="3742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75108-50D9-D043-A5C9-8DE854180BA9}" type="datetimeFigureOut">
              <a:rPr lang="es-ES_tradnl" smtClean="0"/>
              <a:t>01/08/2024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E03A-EB4F-1E4B-933F-ECBC699DC9A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78687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75108-50D9-D043-A5C9-8DE854180BA9}" type="datetimeFigureOut">
              <a:rPr lang="es-ES_tradnl" smtClean="0"/>
              <a:t>01/08/2024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E03A-EB4F-1E4B-933F-ECBC699DC9A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23519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02658" y="1611875"/>
            <a:ext cx="4610844" cy="256568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70125" y="1611875"/>
            <a:ext cx="13565237" cy="2565684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75108-50D9-D043-A5C9-8DE854180BA9}" type="datetimeFigureOut">
              <a:rPr lang="es-ES_tradnl" smtClean="0"/>
              <a:t>01/08/2024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E03A-EB4F-1E4B-933F-ECBC699DC9A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85003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75108-50D9-D043-A5C9-8DE854180BA9}" type="datetimeFigureOut">
              <a:rPr lang="es-ES_tradnl" smtClean="0"/>
              <a:t>01/08/2024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E03A-EB4F-1E4B-933F-ECBC699DC9A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6913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988" y="7547788"/>
            <a:ext cx="18443377" cy="12593645"/>
          </a:xfrm>
        </p:spPr>
        <p:txBody>
          <a:bodyPr anchor="b"/>
          <a:lstStyle>
            <a:lvl1pPr>
              <a:defRPr sz="1403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8988" y="20260574"/>
            <a:ext cx="18443377" cy="6622701"/>
          </a:xfrm>
        </p:spPr>
        <p:txBody>
          <a:bodyPr/>
          <a:lstStyle>
            <a:lvl1pPr marL="0" indent="0">
              <a:buNone/>
              <a:defRPr sz="5612">
                <a:solidFill>
                  <a:schemeClr val="tx1"/>
                </a:solidFill>
              </a:defRPr>
            </a:lvl1pPr>
            <a:lvl2pPr marL="1069162" indent="0">
              <a:buNone/>
              <a:defRPr sz="4677">
                <a:solidFill>
                  <a:schemeClr val="tx1">
                    <a:tint val="75000"/>
                  </a:schemeClr>
                </a:solidFill>
              </a:defRPr>
            </a:lvl2pPr>
            <a:lvl3pPr marL="2138324" indent="0">
              <a:buNone/>
              <a:defRPr sz="4209">
                <a:solidFill>
                  <a:schemeClr val="tx1">
                    <a:tint val="75000"/>
                  </a:schemeClr>
                </a:solidFill>
              </a:defRPr>
            </a:lvl3pPr>
            <a:lvl4pPr marL="3207487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4pPr>
            <a:lvl5pPr marL="4276649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5pPr>
            <a:lvl6pPr marL="5345811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6pPr>
            <a:lvl7pPr marL="6414973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7pPr>
            <a:lvl8pPr marL="7484135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8pPr>
            <a:lvl9pPr marL="8553298" indent="0">
              <a:buNone/>
              <a:defRPr sz="374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75108-50D9-D043-A5C9-8DE854180BA9}" type="datetimeFigureOut">
              <a:rPr lang="es-ES_tradnl" smtClean="0"/>
              <a:t>01/08/2024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E03A-EB4F-1E4B-933F-ECBC699DC9A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72121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70124" y="8059374"/>
            <a:ext cx="9088041" cy="1920934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25460" y="8059374"/>
            <a:ext cx="9088041" cy="1920934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75108-50D9-D043-A5C9-8DE854180BA9}" type="datetimeFigureOut">
              <a:rPr lang="es-ES_tradnl" smtClean="0"/>
              <a:t>01/08/2024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E03A-EB4F-1E4B-933F-ECBC699DC9A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72749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1611882"/>
            <a:ext cx="18443377" cy="585180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2912" y="7421634"/>
            <a:ext cx="9046274" cy="3637228"/>
          </a:xfrm>
        </p:spPr>
        <p:txBody>
          <a:bodyPr anchor="b"/>
          <a:lstStyle>
            <a:lvl1pPr marL="0" indent="0">
              <a:buNone/>
              <a:defRPr sz="5612" b="1"/>
            </a:lvl1pPr>
            <a:lvl2pPr marL="1069162" indent="0">
              <a:buNone/>
              <a:defRPr sz="4677" b="1"/>
            </a:lvl2pPr>
            <a:lvl3pPr marL="2138324" indent="0">
              <a:buNone/>
              <a:defRPr sz="4209" b="1"/>
            </a:lvl3pPr>
            <a:lvl4pPr marL="3207487" indent="0">
              <a:buNone/>
              <a:defRPr sz="3742" b="1"/>
            </a:lvl4pPr>
            <a:lvl5pPr marL="4276649" indent="0">
              <a:buNone/>
              <a:defRPr sz="3742" b="1"/>
            </a:lvl5pPr>
            <a:lvl6pPr marL="5345811" indent="0">
              <a:buNone/>
              <a:defRPr sz="3742" b="1"/>
            </a:lvl6pPr>
            <a:lvl7pPr marL="6414973" indent="0">
              <a:buNone/>
              <a:defRPr sz="3742" b="1"/>
            </a:lvl7pPr>
            <a:lvl8pPr marL="7484135" indent="0">
              <a:buNone/>
              <a:defRPr sz="3742" b="1"/>
            </a:lvl8pPr>
            <a:lvl9pPr marL="8553298" indent="0">
              <a:buNone/>
              <a:defRPr sz="3742" b="1"/>
            </a:lvl9pPr>
          </a:lstStyle>
          <a:p>
            <a:pPr lvl="0"/>
            <a:r>
              <a:rPr lang="es-ES"/>
              <a:t>Haga clic para modificar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2912" y="11058863"/>
            <a:ext cx="9046274" cy="1626592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825461" y="7421634"/>
            <a:ext cx="9090826" cy="3637228"/>
          </a:xfrm>
        </p:spPr>
        <p:txBody>
          <a:bodyPr anchor="b"/>
          <a:lstStyle>
            <a:lvl1pPr marL="0" indent="0">
              <a:buNone/>
              <a:defRPr sz="5612" b="1"/>
            </a:lvl1pPr>
            <a:lvl2pPr marL="1069162" indent="0">
              <a:buNone/>
              <a:defRPr sz="4677" b="1"/>
            </a:lvl2pPr>
            <a:lvl3pPr marL="2138324" indent="0">
              <a:buNone/>
              <a:defRPr sz="4209" b="1"/>
            </a:lvl3pPr>
            <a:lvl4pPr marL="3207487" indent="0">
              <a:buNone/>
              <a:defRPr sz="3742" b="1"/>
            </a:lvl4pPr>
            <a:lvl5pPr marL="4276649" indent="0">
              <a:buNone/>
              <a:defRPr sz="3742" b="1"/>
            </a:lvl5pPr>
            <a:lvl6pPr marL="5345811" indent="0">
              <a:buNone/>
              <a:defRPr sz="3742" b="1"/>
            </a:lvl6pPr>
            <a:lvl7pPr marL="6414973" indent="0">
              <a:buNone/>
              <a:defRPr sz="3742" b="1"/>
            </a:lvl7pPr>
            <a:lvl8pPr marL="7484135" indent="0">
              <a:buNone/>
              <a:defRPr sz="3742" b="1"/>
            </a:lvl8pPr>
            <a:lvl9pPr marL="8553298" indent="0">
              <a:buNone/>
              <a:defRPr sz="3742" b="1"/>
            </a:lvl9pPr>
          </a:lstStyle>
          <a:p>
            <a:pPr lvl="0"/>
            <a:r>
              <a:rPr lang="es-ES"/>
              <a:t>Haga clic para modificar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825461" y="11058863"/>
            <a:ext cx="9090826" cy="1626592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75108-50D9-D043-A5C9-8DE854180BA9}" type="datetimeFigureOut">
              <a:rPr lang="es-ES_tradnl" smtClean="0"/>
              <a:t>01/08/2024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E03A-EB4F-1E4B-933F-ECBC699DC9A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18347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75108-50D9-D043-A5C9-8DE854180BA9}" type="datetimeFigureOut">
              <a:rPr lang="es-ES_tradnl" smtClean="0"/>
              <a:t>01/08/2024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E03A-EB4F-1E4B-933F-ECBC699DC9A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5401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75108-50D9-D043-A5C9-8DE854180BA9}" type="datetimeFigureOut">
              <a:rPr lang="es-ES_tradnl" smtClean="0"/>
              <a:t>01/08/2024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E03A-EB4F-1E4B-933F-ECBC699DC9A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47154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2018348"/>
            <a:ext cx="6896776" cy="7064216"/>
          </a:xfrm>
        </p:spPr>
        <p:txBody>
          <a:bodyPr anchor="b"/>
          <a:lstStyle>
            <a:lvl1pPr>
              <a:defRPr sz="7483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0826" y="4359077"/>
            <a:ext cx="10825460" cy="21515024"/>
          </a:xfrm>
        </p:spPr>
        <p:txBody>
          <a:bodyPr/>
          <a:lstStyle>
            <a:lvl1pPr>
              <a:defRPr sz="7483"/>
            </a:lvl1pPr>
            <a:lvl2pPr>
              <a:defRPr sz="6548"/>
            </a:lvl2pPr>
            <a:lvl3pPr>
              <a:defRPr sz="5612"/>
            </a:lvl3pPr>
            <a:lvl4pPr>
              <a:defRPr sz="4677"/>
            </a:lvl4pPr>
            <a:lvl5pPr>
              <a:defRPr sz="4677"/>
            </a:lvl5pPr>
            <a:lvl6pPr>
              <a:defRPr sz="4677"/>
            </a:lvl6pPr>
            <a:lvl7pPr>
              <a:defRPr sz="4677"/>
            </a:lvl7pPr>
            <a:lvl8pPr>
              <a:defRPr sz="4677"/>
            </a:lvl8pPr>
            <a:lvl9pPr>
              <a:defRPr sz="4677"/>
            </a:lvl9pPr>
          </a:lstStyle>
          <a:p>
            <a:pPr lvl="0"/>
            <a:r>
              <a:rPr lang="es-ES"/>
              <a:t>Haga clic para modificar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2909" y="9082564"/>
            <a:ext cx="6896776" cy="16826573"/>
          </a:xfrm>
        </p:spPr>
        <p:txBody>
          <a:bodyPr/>
          <a:lstStyle>
            <a:lvl1pPr marL="0" indent="0">
              <a:buNone/>
              <a:defRPr sz="3742"/>
            </a:lvl1pPr>
            <a:lvl2pPr marL="1069162" indent="0">
              <a:buNone/>
              <a:defRPr sz="3274"/>
            </a:lvl2pPr>
            <a:lvl3pPr marL="2138324" indent="0">
              <a:buNone/>
              <a:defRPr sz="2806"/>
            </a:lvl3pPr>
            <a:lvl4pPr marL="3207487" indent="0">
              <a:buNone/>
              <a:defRPr sz="2339"/>
            </a:lvl4pPr>
            <a:lvl5pPr marL="4276649" indent="0">
              <a:buNone/>
              <a:defRPr sz="2339"/>
            </a:lvl5pPr>
            <a:lvl6pPr marL="5345811" indent="0">
              <a:buNone/>
              <a:defRPr sz="2339"/>
            </a:lvl6pPr>
            <a:lvl7pPr marL="6414973" indent="0">
              <a:buNone/>
              <a:defRPr sz="2339"/>
            </a:lvl7pPr>
            <a:lvl8pPr marL="7484135" indent="0">
              <a:buNone/>
              <a:defRPr sz="2339"/>
            </a:lvl8pPr>
            <a:lvl9pPr marL="8553298" indent="0">
              <a:buNone/>
              <a:defRPr sz="2339"/>
            </a:lvl9pPr>
          </a:lstStyle>
          <a:p>
            <a:pPr lvl="0"/>
            <a:r>
              <a:rPr lang="es-ES"/>
              <a:t>Haga clic para modificar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75108-50D9-D043-A5C9-8DE854180BA9}" type="datetimeFigureOut">
              <a:rPr lang="es-ES_tradnl" smtClean="0"/>
              <a:t>01/08/2024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E03A-EB4F-1E4B-933F-ECBC699DC9A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4703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909" y="2018348"/>
            <a:ext cx="6896776" cy="7064216"/>
          </a:xfrm>
        </p:spPr>
        <p:txBody>
          <a:bodyPr anchor="b"/>
          <a:lstStyle>
            <a:lvl1pPr>
              <a:defRPr sz="7483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090826" y="4359077"/>
            <a:ext cx="10825460" cy="21515024"/>
          </a:xfrm>
        </p:spPr>
        <p:txBody>
          <a:bodyPr anchor="t"/>
          <a:lstStyle>
            <a:lvl1pPr marL="0" indent="0">
              <a:buNone/>
              <a:defRPr sz="7483"/>
            </a:lvl1pPr>
            <a:lvl2pPr marL="1069162" indent="0">
              <a:buNone/>
              <a:defRPr sz="6548"/>
            </a:lvl2pPr>
            <a:lvl3pPr marL="2138324" indent="0">
              <a:buNone/>
              <a:defRPr sz="5612"/>
            </a:lvl3pPr>
            <a:lvl4pPr marL="3207487" indent="0">
              <a:buNone/>
              <a:defRPr sz="4677"/>
            </a:lvl4pPr>
            <a:lvl5pPr marL="4276649" indent="0">
              <a:buNone/>
              <a:defRPr sz="4677"/>
            </a:lvl5pPr>
            <a:lvl6pPr marL="5345811" indent="0">
              <a:buNone/>
              <a:defRPr sz="4677"/>
            </a:lvl6pPr>
            <a:lvl7pPr marL="6414973" indent="0">
              <a:buNone/>
              <a:defRPr sz="4677"/>
            </a:lvl7pPr>
            <a:lvl8pPr marL="7484135" indent="0">
              <a:buNone/>
              <a:defRPr sz="4677"/>
            </a:lvl8pPr>
            <a:lvl9pPr marL="8553298" indent="0">
              <a:buNone/>
              <a:defRPr sz="4677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2909" y="9082564"/>
            <a:ext cx="6896776" cy="16826573"/>
          </a:xfrm>
        </p:spPr>
        <p:txBody>
          <a:bodyPr/>
          <a:lstStyle>
            <a:lvl1pPr marL="0" indent="0">
              <a:buNone/>
              <a:defRPr sz="3742"/>
            </a:lvl1pPr>
            <a:lvl2pPr marL="1069162" indent="0">
              <a:buNone/>
              <a:defRPr sz="3274"/>
            </a:lvl2pPr>
            <a:lvl3pPr marL="2138324" indent="0">
              <a:buNone/>
              <a:defRPr sz="2806"/>
            </a:lvl3pPr>
            <a:lvl4pPr marL="3207487" indent="0">
              <a:buNone/>
              <a:defRPr sz="2339"/>
            </a:lvl4pPr>
            <a:lvl5pPr marL="4276649" indent="0">
              <a:buNone/>
              <a:defRPr sz="2339"/>
            </a:lvl5pPr>
            <a:lvl6pPr marL="5345811" indent="0">
              <a:buNone/>
              <a:defRPr sz="2339"/>
            </a:lvl6pPr>
            <a:lvl7pPr marL="6414973" indent="0">
              <a:buNone/>
              <a:defRPr sz="2339"/>
            </a:lvl7pPr>
            <a:lvl8pPr marL="7484135" indent="0">
              <a:buNone/>
              <a:defRPr sz="2339"/>
            </a:lvl8pPr>
            <a:lvl9pPr marL="8553298" indent="0">
              <a:buNone/>
              <a:defRPr sz="2339"/>
            </a:lvl9pPr>
          </a:lstStyle>
          <a:p>
            <a:pPr lvl="0"/>
            <a:r>
              <a:rPr lang="es-ES"/>
              <a:t>Haga clic para modificar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75108-50D9-D043-A5C9-8DE854180BA9}" type="datetimeFigureOut">
              <a:rPr lang="es-ES_tradnl" smtClean="0"/>
              <a:t>01/08/2024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2E03A-EB4F-1E4B-933F-ECBC699DC9A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2485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70124" y="1611882"/>
            <a:ext cx="18443377" cy="5851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0124" y="8059374"/>
            <a:ext cx="18443377" cy="192093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70124" y="28060644"/>
            <a:ext cx="4811316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75108-50D9-D043-A5C9-8DE854180BA9}" type="datetimeFigureOut">
              <a:rPr lang="es-ES_tradnl" smtClean="0"/>
              <a:t>01/08/2024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083326" y="28060644"/>
            <a:ext cx="7216973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102185" y="28060644"/>
            <a:ext cx="4811316" cy="1611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2E03A-EB4F-1E4B-933F-ECBC699DC9A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60810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38324" rtl="0" eaLnBrk="1" latinLnBrk="0" hangingPunct="1">
        <a:lnSpc>
          <a:spcPct val="90000"/>
        </a:lnSpc>
        <a:spcBef>
          <a:spcPct val="0"/>
        </a:spcBef>
        <a:buNone/>
        <a:defRPr sz="102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4581" indent="-534581" algn="l" defTabSz="2138324" rtl="0" eaLnBrk="1" latinLnBrk="0" hangingPunct="1">
        <a:lnSpc>
          <a:spcPct val="90000"/>
        </a:lnSpc>
        <a:spcBef>
          <a:spcPts val="2339"/>
        </a:spcBef>
        <a:buFont typeface="Arial" panose="020B0604020202020204" pitchFamily="34" charset="0"/>
        <a:buChar char="•"/>
        <a:defRPr sz="6548" kern="1200">
          <a:solidFill>
            <a:schemeClr val="tx1"/>
          </a:solidFill>
          <a:latin typeface="+mn-lt"/>
          <a:ea typeface="+mn-ea"/>
          <a:cs typeface="+mn-cs"/>
        </a:defRPr>
      </a:lvl1pPr>
      <a:lvl2pPr marL="1603743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5612" kern="1200">
          <a:solidFill>
            <a:schemeClr val="tx1"/>
          </a:solidFill>
          <a:latin typeface="+mn-lt"/>
          <a:ea typeface="+mn-ea"/>
          <a:cs typeface="+mn-cs"/>
        </a:defRPr>
      </a:lvl2pPr>
      <a:lvl3pPr marL="2672906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677" kern="1200">
          <a:solidFill>
            <a:schemeClr val="tx1"/>
          </a:solidFill>
          <a:latin typeface="+mn-lt"/>
          <a:ea typeface="+mn-ea"/>
          <a:cs typeface="+mn-cs"/>
        </a:defRPr>
      </a:lvl3pPr>
      <a:lvl4pPr marL="3742068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4pPr>
      <a:lvl5pPr marL="4811230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5pPr>
      <a:lvl6pPr marL="5880392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6pPr>
      <a:lvl7pPr marL="6949554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7pPr>
      <a:lvl8pPr marL="8018717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8pPr>
      <a:lvl9pPr marL="9087879" indent="-534581" algn="l" defTabSz="2138324" rtl="0" eaLnBrk="1" latinLnBrk="0" hangingPunct="1">
        <a:lnSpc>
          <a:spcPct val="90000"/>
        </a:lnSpc>
        <a:spcBef>
          <a:spcPts val="1169"/>
        </a:spcBef>
        <a:buFont typeface="Arial" panose="020B0604020202020204" pitchFamily="34" charset="0"/>
        <a:buChar char="•"/>
        <a:defRPr sz="42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2pPr>
      <a:lvl3pPr marL="2138324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3pPr>
      <a:lvl4pPr marL="3207487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4pPr>
      <a:lvl5pPr marL="4276649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5pPr>
      <a:lvl6pPr marL="5345811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6pPr>
      <a:lvl7pPr marL="6414973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7pPr>
      <a:lvl8pPr marL="7484135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8pPr>
      <a:lvl9pPr marL="8553298" algn="l" defTabSz="2138324" rtl="0" eaLnBrk="1" latinLnBrk="0" hangingPunct="1">
        <a:defRPr sz="42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0A1A55C1-F02D-7C9A-92C6-AE7AD8E83D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24" r="26164" b="96221"/>
          <a:stretch/>
        </p:blipFill>
        <p:spPr>
          <a:xfrm>
            <a:off x="6925378" y="0"/>
            <a:ext cx="11637518" cy="1761580"/>
          </a:xfrm>
          <a:prstGeom prst="rect">
            <a:avLst/>
          </a:prstGeom>
        </p:spPr>
      </p:pic>
      <p:pic>
        <p:nvPicPr>
          <p:cNvPr id="4" name="Imagen 3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3918D26A-01E1-117F-67D7-2685D1DAB8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286" b="92429"/>
          <a:stretch/>
        </p:blipFill>
        <p:spPr>
          <a:xfrm>
            <a:off x="0" y="0"/>
            <a:ext cx="6925378" cy="1761580"/>
          </a:xfrm>
          <a:prstGeom prst="rect">
            <a:avLst/>
          </a:prstGeom>
        </p:spPr>
      </p:pic>
      <p:pic>
        <p:nvPicPr>
          <p:cNvPr id="5" name="Imagen 4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FB206A3C-634A-EA12-CF45-55D3713142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46" t="69269" b="12027"/>
          <a:stretch/>
        </p:blipFill>
        <p:spPr>
          <a:xfrm>
            <a:off x="6925378" y="0"/>
            <a:ext cx="11151607" cy="1761580"/>
          </a:xfrm>
          <a:prstGeom prst="rect">
            <a:avLst/>
          </a:prstGeom>
        </p:spPr>
      </p:pic>
      <p:pic>
        <p:nvPicPr>
          <p:cNvPr id="7" name="Imagen 6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095F86B5-B787-D233-7F99-E7E8DFD0C3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122" t="528" b="87426"/>
          <a:stretch/>
        </p:blipFill>
        <p:spPr>
          <a:xfrm>
            <a:off x="18402894" y="82"/>
            <a:ext cx="3022284" cy="1761580"/>
          </a:xfrm>
          <a:prstGeom prst="rect">
            <a:avLst/>
          </a:prstGeom>
        </p:spPr>
      </p:pic>
      <p:pic>
        <p:nvPicPr>
          <p:cNvPr id="9" name="Imagen 8" descr="Imagen que contiene Patrón de fondo&#10;&#10;Descripción generada automáticamente">
            <a:extLst>
              <a:ext uri="{FF2B5EF4-FFF2-40B4-BE49-F238E27FC236}">
                <a16:creationId xmlns:a16="http://schemas.microsoft.com/office/drawing/2014/main" id="{C48D288B-46EA-5F87-8AD6-0826150F9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2" t="43483" r="2985" b="52627"/>
          <a:stretch/>
        </p:blipFill>
        <p:spPr>
          <a:xfrm>
            <a:off x="0" y="29032200"/>
            <a:ext cx="21425178" cy="1242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448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136</TotalTime>
  <Words>0</Words>
  <Application>Microsoft Office PowerPoint</Application>
  <PresentationFormat>Personalizado</PresentationFormat>
  <Paragraphs>0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Javier Álvarez González</dc:creator>
  <cp:lastModifiedBy>Eva Alfayate</cp:lastModifiedBy>
  <cp:revision>38</cp:revision>
  <cp:lastPrinted>2019-05-08T09:45:47Z</cp:lastPrinted>
  <dcterms:created xsi:type="dcterms:W3CDTF">2019-04-27T17:10:38Z</dcterms:created>
  <dcterms:modified xsi:type="dcterms:W3CDTF">2024-08-01T17:59:31Z</dcterms:modified>
</cp:coreProperties>
</file>