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21383625" cy="302752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57" autoAdjust="0"/>
    <p:restoredTop sz="94747"/>
  </p:normalViewPr>
  <p:slideViewPr>
    <p:cSldViewPr snapToGrid="0" snapToObjects="1">
      <p:cViewPr>
        <p:scale>
          <a:sx n="100" d="100"/>
          <a:sy n="100" d="100"/>
        </p:scale>
        <p:origin x="-31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5108-50D9-D043-A5C9-8DE854180BA9}" type="datetimeFigureOut">
              <a:rPr lang="es-ES_tradnl" smtClean="0"/>
              <a:t>26/05/2019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E03A-EB4F-1E4B-933F-ECBC699DC9A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868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5108-50D9-D043-A5C9-8DE854180BA9}" type="datetimeFigureOut">
              <a:rPr lang="es-ES_tradnl" smtClean="0"/>
              <a:t>26/05/2019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E03A-EB4F-1E4B-933F-ECBC699DC9A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351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5108-50D9-D043-A5C9-8DE854180BA9}" type="datetimeFigureOut">
              <a:rPr lang="es-ES_tradnl" smtClean="0"/>
              <a:t>26/05/2019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E03A-EB4F-1E4B-933F-ECBC699DC9A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8500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5108-50D9-D043-A5C9-8DE854180BA9}" type="datetimeFigureOut">
              <a:rPr lang="es-ES_tradnl" smtClean="0"/>
              <a:t>26/05/2019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E03A-EB4F-1E4B-933F-ECBC699DC9A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91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5108-50D9-D043-A5C9-8DE854180BA9}" type="datetimeFigureOut">
              <a:rPr lang="es-ES_tradnl" smtClean="0"/>
              <a:t>26/05/2019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E03A-EB4F-1E4B-933F-ECBC699DC9A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212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5108-50D9-D043-A5C9-8DE854180BA9}" type="datetimeFigureOut">
              <a:rPr lang="es-ES_tradnl" smtClean="0"/>
              <a:t>26/05/2019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E03A-EB4F-1E4B-933F-ECBC699DC9A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274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5108-50D9-D043-A5C9-8DE854180BA9}" type="datetimeFigureOut">
              <a:rPr lang="es-ES_tradnl" smtClean="0"/>
              <a:t>26/05/2019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E03A-EB4F-1E4B-933F-ECBC699DC9A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834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5108-50D9-D043-A5C9-8DE854180BA9}" type="datetimeFigureOut">
              <a:rPr lang="es-ES_tradnl" smtClean="0"/>
              <a:t>26/05/2019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E03A-EB4F-1E4B-933F-ECBC699DC9A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40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5108-50D9-D043-A5C9-8DE854180BA9}" type="datetimeFigureOut">
              <a:rPr lang="es-ES_tradnl" smtClean="0"/>
              <a:t>26/05/2019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E03A-EB4F-1E4B-933F-ECBC699DC9A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715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5108-50D9-D043-A5C9-8DE854180BA9}" type="datetimeFigureOut">
              <a:rPr lang="es-ES_tradnl" smtClean="0"/>
              <a:t>26/05/2019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E03A-EB4F-1E4B-933F-ECBC699DC9A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470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5108-50D9-D043-A5C9-8DE854180BA9}" type="datetimeFigureOut">
              <a:rPr lang="es-ES_tradnl" smtClean="0"/>
              <a:t>26/05/2019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E03A-EB4F-1E4B-933F-ECBC699DC9A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485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75108-50D9-D043-A5C9-8DE854180BA9}" type="datetimeFigureOut">
              <a:rPr lang="es-ES_tradnl" smtClean="0"/>
              <a:t>26/05/2019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2E03A-EB4F-1E4B-933F-ECBC699DC9A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081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10B6AE4-FB27-6745-8BD3-686CEBD24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4" y="302035"/>
            <a:ext cx="4869728" cy="118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97E871-B5E9-6145-B64D-784571041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0293" y="48373"/>
            <a:ext cx="2338214" cy="1512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D19B063-59F3-964B-909D-6A92B5A4A2C5}"/>
              </a:ext>
            </a:extLst>
          </p:cNvPr>
          <p:cNvSpPr txBox="1"/>
          <p:nvPr/>
        </p:nvSpPr>
        <p:spPr>
          <a:xfrm>
            <a:off x="7000274" y="542092"/>
            <a:ext cx="8068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206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DÍA INTERNACIONAL DE LA RADIOLOGÍA </a:t>
            </a:r>
            <a:r>
              <a:rPr lang="es-ES_tradnl" sz="20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08 NOV </a:t>
            </a:r>
            <a:r>
              <a:rPr lang="es-ES_tradnl" sz="20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2019</a:t>
            </a:r>
          </a:p>
          <a:p>
            <a:pPr algn="ctr"/>
            <a:r>
              <a:rPr lang="es-ES_tradnl" sz="2000" b="1" dirty="0" err="1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IDoR</a:t>
            </a:r>
            <a:r>
              <a:rPr lang="es-ES_tradnl" sz="20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2019 </a:t>
            </a:r>
            <a:r>
              <a:rPr lang="es-ES_tradnl" sz="2000" b="1" dirty="0">
                <a:solidFill>
                  <a:srgbClr val="00206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SPORTS IMAGING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EE498D4-31ED-134D-85BC-5FEDCE079A56}"/>
              </a:ext>
            </a:extLst>
          </p:cNvPr>
          <p:cNvCxnSpPr/>
          <p:nvPr/>
        </p:nvCxnSpPr>
        <p:spPr>
          <a:xfrm>
            <a:off x="78564" y="1737360"/>
            <a:ext cx="20975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8448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17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Álvarez González</dc:creator>
  <cp:lastModifiedBy>Javier Álvarez González</cp:lastModifiedBy>
  <cp:revision>36</cp:revision>
  <cp:lastPrinted>2019-05-08T09:45:47Z</cp:lastPrinted>
  <dcterms:created xsi:type="dcterms:W3CDTF">2019-04-27T17:10:38Z</dcterms:created>
  <dcterms:modified xsi:type="dcterms:W3CDTF">2019-05-26T19:58:52Z</dcterms:modified>
</cp:coreProperties>
</file>